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66" r:id="rId5"/>
    <p:sldId id="267" r:id="rId6"/>
    <p:sldId id="268" r:id="rId7"/>
    <p:sldId id="264" r:id="rId8"/>
    <p:sldId id="265" r:id="rId9"/>
    <p:sldId id="269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594" y="186"/>
      </p:cViewPr>
      <p:guideLst/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4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2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6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18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50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9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9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9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2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1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02B1E4-54C5-4B5C-A2BF-E18C40992CC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D4AB7-9A17-4C8F-B6B5-3B0C84AC2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9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58" y="635000"/>
            <a:ext cx="4303684" cy="4303684"/>
          </a:xfrm>
          <a:prstGeom prst="rect">
            <a:avLst/>
          </a:prstGeom>
          <a:effectLst>
            <a:outerShdw blurRad="254000" dist="838200" dir="5400000" sx="75000" sy="75000" rotWithShape="0">
              <a:prstClr val="black">
                <a:alpha val="30000"/>
              </a:prstClr>
            </a:outerShdw>
          </a:effec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345083"/>
            <a:ext cx="9144000" cy="764771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000" dirty="0" smtClean="0">
                <a:ln w="127000">
                  <a:solidFill>
                    <a:schemeClr val="tx1"/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종 스크롤 </a:t>
            </a:r>
            <a:r>
              <a:rPr lang="ko-KR" altLang="en-US" sz="4000" dirty="0">
                <a:ln w="127000">
                  <a:solidFill>
                    <a:schemeClr val="tx1"/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슈팅 </a:t>
            </a:r>
            <a:r>
              <a:rPr lang="ko-KR" altLang="en-US" sz="4000" dirty="0" smtClean="0">
                <a:ln w="127000">
                  <a:solidFill>
                    <a:schemeClr val="tx1"/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제작</a:t>
            </a:r>
            <a:endParaRPr lang="ko-KR" altLang="en-US" sz="4000" dirty="0">
              <a:ln w="127000">
                <a:solidFill>
                  <a:schemeClr val="tx1"/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2476500" y="5336771"/>
            <a:ext cx="7239000" cy="7647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n w="50800">
                  <a:noFill/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 스크롤 슈팅 게임 제작</a:t>
            </a:r>
            <a:endParaRPr lang="ko-KR" altLang="en-US" sz="4000" dirty="0">
              <a:ln w="50800">
                <a:noFill/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9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492971" y="677863"/>
            <a:ext cx="11231460" cy="55022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4154" y="822959"/>
            <a:ext cx="9917546" cy="5178829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smtClean="0">
                <a:latin typeface="Harlow Solid Italic" panose="04030604020F02020D02" pitchFamily="82" charset="0"/>
                <a:ea typeface="HY헤드라인M" panose="02030600000101010101" pitchFamily="18" charset="-127"/>
              </a:rPr>
              <a:t>Thanks for watching</a:t>
            </a:r>
            <a:endParaRPr lang="ko-KR" altLang="en-US" sz="7200" dirty="0">
              <a:latin typeface="Harlow Solid Italic" panose="04030604020F02020D02" pitchFamily="82" charset="0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57" y="5133976"/>
            <a:ext cx="1272539" cy="1272539"/>
          </a:xfrm>
          <a:prstGeom prst="rect">
            <a:avLst/>
          </a:prstGeom>
          <a:effectLst/>
        </p:spPr>
      </p:pic>
      <p:sp>
        <p:nvSpPr>
          <p:cNvPr id="9" name="모서리가 둥근 직사각형 8"/>
          <p:cNvSpPr/>
          <p:nvPr/>
        </p:nvSpPr>
        <p:spPr>
          <a:xfrm>
            <a:off x="9729789" y="3609975"/>
            <a:ext cx="785812" cy="97631"/>
          </a:xfrm>
          <a:prstGeom prst="roundRect">
            <a:avLst/>
          </a:prstGeom>
          <a:gradFill>
            <a:gsLst>
              <a:gs pos="5000">
                <a:schemeClr val="tx1"/>
              </a:gs>
              <a:gs pos="94000">
                <a:srgbClr val="F25F0E"/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50079" y="3417897"/>
            <a:ext cx="266723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492971" y="677863"/>
            <a:ext cx="11231460" cy="55022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4154" y="822960"/>
            <a:ext cx="9917546" cy="108204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4154" y="1841500"/>
            <a:ext cx="9917546" cy="41481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+mn-ea"/>
              </a:rPr>
              <a:t> 본 게임은 고전 </a:t>
            </a:r>
            <a:r>
              <a:rPr lang="ko-KR" altLang="en-US" sz="2400" b="1" dirty="0" smtClean="0">
                <a:latin typeface="+mn-ea"/>
              </a:rPr>
              <a:t>종 스크롤 슈팅게임</a:t>
            </a:r>
            <a:r>
              <a:rPr lang="ko-KR" altLang="en-US" sz="2400" dirty="0" smtClean="0">
                <a:latin typeface="+mn-ea"/>
              </a:rPr>
              <a:t>의 향수를 느낄 수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있도록 픽셀 이미지를 차용하여 제작 하였습니다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+mn-ea"/>
              </a:rPr>
              <a:t> 남녀노소 누구나 쉽게 즐길 수 있는 간단한 게임 입니다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57" y="5133976"/>
            <a:ext cx="1272539" cy="12725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280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492971" y="677863"/>
            <a:ext cx="11231460" cy="55022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4154" y="822960"/>
            <a:ext cx="9917546" cy="108204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및 사양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4154" y="1841500"/>
            <a:ext cx="9917546" cy="41481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Desktop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latin typeface="+mn-ea"/>
              </a:rPr>
              <a:t> CPU : Intel i7-4770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latin typeface="+mn-ea"/>
              </a:rPr>
              <a:t> RAM : 8GB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latin typeface="+mn-ea"/>
              </a:rPr>
              <a:t> OS : Window 10 Home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PROGRAM : Android Studio 64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57" y="5133976"/>
            <a:ext cx="1272539" cy="12725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415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492971" y="677863"/>
            <a:ext cx="11231460" cy="55022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4154" y="822960"/>
            <a:ext cx="9917546" cy="108204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화면 소개 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아이콘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로고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인트로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57" y="5133976"/>
            <a:ext cx="1272539" cy="1272539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54" y="2237505"/>
            <a:ext cx="1757287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32" y="2237505"/>
            <a:ext cx="1757287" cy="36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10" y="2237505"/>
            <a:ext cx="1757287" cy="36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65" y="2237505"/>
            <a:ext cx="1757287" cy="36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88" y="2237505"/>
            <a:ext cx="175728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492971" y="677863"/>
            <a:ext cx="11231460" cy="55022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4154" y="822960"/>
            <a:ext cx="9917546" cy="108204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화면 소개  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메인메뉴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스코어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1,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2, 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스코어입력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57" y="5133976"/>
            <a:ext cx="1272539" cy="1272539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54" y="2237505"/>
            <a:ext cx="1757288" cy="36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1" y="2237505"/>
            <a:ext cx="1757288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68" y="2237505"/>
            <a:ext cx="1757288" cy="36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75" y="2237505"/>
            <a:ext cx="1757288" cy="36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380" y="2237505"/>
            <a:ext cx="175728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5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492971" y="677863"/>
            <a:ext cx="11231460" cy="55022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4154" y="822960"/>
            <a:ext cx="9917546" cy="108204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화면 소개 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</a:t>
            </a:r>
            <a:endParaRPr lang="ko-KR" altLang="en-US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57" y="5133976"/>
            <a:ext cx="1272539" cy="1272539"/>
          </a:xfrm>
          <a:prstGeom prst="rect">
            <a:avLst/>
          </a:prstGeom>
          <a:effectLst/>
        </p:spPr>
      </p:pic>
      <p:pic>
        <p:nvPicPr>
          <p:cNvPr id="3" name="시연 영상 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83130" y="1905000"/>
            <a:ext cx="1825740" cy="40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492971" y="677863"/>
            <a:ext cx="11231460" cy="55022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4154" y="822960"/>
            <a:ext cx="9917546" cy="108204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구상 및 구현 현황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4154" y="1841500"/>
            <a:ext cx="9917546" cy="41481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+mn-ea"/>
              </a:rPr>
              <a:t> 게임화면을 구상 할 이미지를 구했는가</a:t>
            </a:r>
            <a:r>
              <a:rPr lang="en-US" altLang="ko-KR" sz="2400" dirty="0">
                <a:latin typeface="+mn-ea"/>
              </a:rPr>
              <a:t>?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구한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이미지를 이용하여 레이아웃을 구현했는가</a:t>
            </a:r>
            <a:r>
              <a:rPr lang="en-US" altLang="ko-KR" sz="2400" dirty="0">
                <a:latin typeface="+mn-ea"/>
              </a:rPr>
              <a:t>?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로고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인트로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메인메뉴등을 </a:t>
            </a:r>
            <a:r>
              <a:rPr lang="ko-KR" altLang="en-US" sz="2400" dirty="0">
                <a:latin typeface="+mn-ea"/>
              </a:rPr>
              <a:t>구현하였는가</a:t>
            </a:r>
            <a:r>
              <a:rPr lang="en-US" altLang="ko-KR" sz="2400" dirty="0">
                <a:latin typeface="+mn-ea"/>
              </a:rPr>
              <a:t>?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플레이 화면을 구현하였는가</a:t>
            </a:r>
            <a:r>
              <a:rPr lang="en-US" altLang="ko-KR" sz="2400" dirty="0" smtClean="0">
                <a:latin typeface="+mn-ea"/>
              </a:rPr>
              <a:t>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짜낸 </a:t>
            </a:r>
            <a:r>
              <a:rPr lang="ko-KR" altLang="en-US" sz="2400" dirty="0" err="1">
                <a:latin typeface="+mn-ea"/>
              </a:rPr>
              <a:t>로직으로</a:t>
            </a:r>
            <a:r>
              <a:rPr lang="ko-KR" altLang="en-US" sz="2400" dirty="0">
                <a:latin typeface="+mn-ea"/>
              </a:rPr>
              <a:t> 정상적인 게임 플레이가 가능한가</a:t>
            </a:r>
            <a:r>
              <a:rPr lang="en-US" altLang="ko-KR" sz="2400" dirty="0" smtClean="0">
                <a:latin typeface="+mn-ea"/>
              </a:rPr>
              <a:t>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스코어가 정상적으로 작동하는가</a:t>
            </a:r>
            <a:r>
              <a:rPr lang="en-US" altLang="ko-KR" sz="2400" dirty="0" smtClean="0">
                <a:latin typeface="+mn-ea"/>
              </a:rPr>
              <a:t>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57" y="5133976"/>
            <a:ext cx="1272539" cy="1272539"/>
          </a:xfrm>
          <a:prstGeom prst="rect">
            <a:avLst/>
          </a:prstGeom>
          <a:effectLst/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9017000" y="1841499"/>
            <a:ext cx="2044700" cy="414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latin typeface="+mn-ea"/>
              </a:rPr>
              <a:t>YES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latin typeface="+mn-ea"/>
              </a:rPr>
              <a:t>YES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NO</a:t>
            </a:r>
            <a:endParaRPr lang="en-US" altLang="ko-KR" sz="2400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latin typeface="+mn-ea"/>
              </a:rPr>
              <a:t>YES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latin typeface="+mn-ea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5671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492971" y="677863"/>
            <a:ext cx="11231460" cy="55022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4154" y="822960"/>
            <a:ext cx="9917546" cy="108204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구현에 실패 한 이유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4154" y="1841500"/>
            <a:ext cx="9917546" cy="41481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집착에 의한 시간 부족으로 옵션을 구현 못함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레이아웃 하나에 몰아넣어 </a:t>
            </a:r>
            <a:r>
              <a:rPr lang="ko-KR" altLang="en-US" sz="2400" dirty="0" err="1" smtClean="0">
                <a:latin typeface="+mn-ea"/>
              </a:rPr>
              <a:t>로직을</a:t>
            </a:r>
            <a:r>
              <a:rPr lang="ko-KR" altLang="en-US" sz="2400" dirty="0" smtClean="0">
                <a:latin typeface="+mn-ea"/>
              </a:rPr>
              <a:t> 스스로 어렵고 복잡하게 만듦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Bitmap</a:t>
            </a:r>
            <a:r>
              <a:rPr lang="ko-KR" altLang="en-US" sz="2400" dirty="0" smtClean="0">
                <a:latin typeface="+mn-ea"/>
              </a:rPr>
              <a:t>과 </a:t>
            </a:r>
            <a:r>
              <a:rPr lang="en-US" altLang="ko-KR" sz="2400" dirty="0" smtClean="0">
                <a:latin typeface="+mn-ea"/>
              </a:rPr>
              <a:t>DRAW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각각의 이해도 부족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+mn-ea"/>
              </a:rPr>
              <a:t> 위의 이해도 부족으로 인해 여러가지 상황 구현에 실패               예</a:t>
            </a:r>
            <a:r>
              <a:rPr lang="en-US" altLang="ko-KR" sz="2400" dirty="0" smtClean="0">
                <a:latin typeface="+mn-ea"/>
              </a:rPr>
              <a:t>) </a:t>
            </a:r>
            <a:r>
              <a:rPr lang="ko-KR" altLang="en-US" sz="2400" dirty="0" smtClean="0">
                <a:latin typeface="+mn-ea"/>
              </a:rPr>
              <a:t>비행기의 총알 발사 및 움직임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적 비행기의 출현과 움직임</a:t>
            </a:r>
            <a:endParaRPr lang="en-US" altLang="ko-KR" sz="24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57" y="5133976"/>
            <a:ext cx="1272539" cy="12725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98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492971" y="677863"/>
            <a:ext cx="11231460" cy="55022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4154" y="822960"/>
            <a:ext cx="9917546" cy="108204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개선방향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4154" y="1841500"/>
            <a:ext cx="9917546" cy="41481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간단한 스케치를 이용하여 미리 구상 해보기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완성에 가까운 상태가 아니라면 첫 </a:t>
            </a:r>
            <a:r>
              <a:rPr lang="ko-KR" altLang="en-US" sz="2400" dirty="0" err="1" smtClean="0">
                <a:latin typeface="+mn-ea"/>
              </a:rPr>
              <a:t>구상도에서</a:t>
            </a:r>
            <a:r>
              <a:rPr lang="ko-KR" altLang="en-US" sz="2400" dirty="0" smtClean="0">
                <a:latin typeface="+mn-ea"/>
              </a:rPr>
              <a:t> 더하지 않기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err="1" smtClean="0">
                <a:latin typeface="+mn-ea"/>
              </a:rPr>
              <a:t>로직을</a:t>
            </a:r>
            <a:r>
              <a:rPr lang="ko-KR" altLang="en-US" sz="2400" dirty="0" smtClean="0">
                <a:latin typeface="+mn-ea"/>
              </a:rPr>
              <a:t> 간결하게 볼 수 있도록 레이아웃을 적당히 나누기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구현에 필요한 </a:t>
            </a:r>
            <a:r>
              <a:rPr lang="ko-KR" altLang="en-US" sz="2400" dirty="0" err="1" smtClean="0">
                <a:latin typeface="+mn-ea"/>
              </a:rPr>
              <a:t>로직을</a:t>
            </a:r>
            <a:r>
              <a:rPr lang="ko-KR" altLang="en-US" sz="2400" dirty="0" smtClean="0">
                <a:latin typeface="+mn-ea"/>
              </a:rPr>
              <a:t> 가져다 </a:t>
            </a:r>
            <a:r>
              <a:rPr lang="ko-KR" altLang="en-US" sz="2400" dirty="0" err="1" smtClean="0">
                <a:latin typeface="+mn-ea"/>
              </a:rPr>
              <a:t>쓰기전에</a:t>
            </a:r>
            <a:r>
              <a:rPr lang="ko-KR" altLang="en-US" sz="2400" dirty="0" smtClean="0">
                <a:latin typeface="+mn-ea"/>
              </a:rPr>
              <a:t> 최대한 이해하기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err="1" smtClean="0">
                <a:latin typeface="+mn-ea"/>
              </a:rPr>
              <a:t>자바공부</a:t>
            </a:r>
            <a:r>
              <a:rPr lang="ko-KR" altLang="en-US" sz="2400" dirty="0" smtClean="0">
                <a:latin typeface="+mn-ea"/>
              </a:rPr>
              <a:t> 더 열심히 하기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디자인에 미련과 집착 버리기 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ko-KR" altLang="en-US" sz="2400" dirty="0" smtClean="0">
                <a:latin typeface="+mn-ea"/>
              </a:rPr>
              <a:t>완성 한 뒤에 다듬어도 문제없다</a:t>
            </a:r>
            <a:r>
              <a:rPr lang="en-US" altLang="ko-KR" sz="2400" dirty="0" smtClean="0">
                <a:latin typeface="+mn-ea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57" y="5133976"/>
            <a:ext cx="1272539" cy="12725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83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422</TotalTime>
  <Words>247</Words>
  <Application>Microsoft Office PowerPoint</Application>
  <PresentationFormat>와이드스크린</PresentationFormat>
  <Paragraphs>40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HY헤드라인M</vt:lpstr>
      <vt:lpstr>맑은 고딕</vt:lpstr>
      <vt:lpstr>Calibri</vt:lpstr>
      <vt:lpstr>Calibri Light</vt:lpstr>
      <vt:lpstr>Harlow Solid Italic</vt:lpstr>
      <vt:lpstr>Wingdings</vt:lpstr>
      <vt:lpstr>Wingdings 2</vt:lpstr>
      <vt:lpstr>HDOfficeLightV0</vt:lpstr>
      <vt:lpstr>PowerPoint 프레젠테이션</vt:lpstr>
      <vt:lpstr>게임 소개</vt:lpstr>
      <vt:lpstr>개발 환경 및 사양</vt:lpstr>
      <vt:lpstr>게임 화면 소개  앱 아이콘, 로고, 인트로</vt:lpstr>
      <vt:lpstr>게임 화면 소개  메인메뉴, 스코어, 플레이1, 플레이2, 스코어입력</vt:lpstr>
      <vt:lpstr>게임 화면 소개  동영상</vt:lpstr>
      <vt:lpstr>구상 및 구현 현황</vt:lpstr>
      <vt:lpstr>구현에 실패 한 이유</vt:lpstr>
      <vt:lpstr>개선방향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가위바위보 게임</dc:title>
  <dc:creator>admin</dc:creator>
  <cp:lastModifiedBy>admin</cp:lastModifiedBy>
  <cp:revision>21</cp:revision>
  <dcterms:created xsi:type="dcterms:W3CDTF">2022-09-26T08:08:32Z</dcterms:created>
  <dcterms:modified xsi:type="dcterms:W3CDTF">2022-10-13T05:20:59Z</dcterms:modified>
</cp:coreProperties>
</file>